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slideMasters/slideMaster10.xml" ContentType="application/vnd.openxmlformats-officedocument.presentationml.slideMaster+xml"/>
  <Override PartName="/ppt/slides/slide10.xml" ContentType="application/vnd.openxmlformats-officedocument.presentationml.slide+xml"/>
  <Override PartName="/ppt/slideMasters/slideMaster11.xml" ContentType="application/vnd.openxmlformats-officedocument.presentationml.slideMaster+xml"/>
  <Override PartName="/ppt/slides/slide11.xml" ContentType="application/vnd.openxmlformats-officedocument.presentationml.slide+xml"/>
  <Override PartName="/ppt/slideMasters/slideMaster12.xml" ContentType="application/vnd.openxmlformats-officedocument.presentationml.slideMaster+xml"/>
  <Override PartName="/ppt/slides/slide12.xml" ContentType="application/vnd.openxmlformats-officedocument.presentationml.slide+xml"/>
  <Override PartName="/ppt/slideMasters/slideMaster13.xml" ContentType="application/vnd.openxmlformats-officedocument.presentationml.slideMaster+xml"/>
  <Override PartName="/ppt/slides/slide13.xml" ContentType="application/vnd.openxmlformats-officedocument.presentationml.slide+xml"/>
  <Override PartName="/ppt/slideMasters/slideMaster14.xml" ContentType="application/vnd.openxmlformats-officedocument.presentationml.slideMaster+xml"/>
  <Override PartName="/ppt/slides/slide14.xml" ContentType="application/vnd.openxmlformats-officedocument.presentationml.slide+xml"/>
  <Override PartName="/ppt/slideMasters/slideMaster15.xml" ContentType="application/vnd.openxmlformats-officedocument.presentationml.slideMaster+xml"/>
  <Override PartName="/ppt/slides/slide15.xml" ContentType="application/vnd.openxmlformats-officedocument.presentationml.slide+xml"/>
  <Override PartName="/ppt/slideMasters/slideMaster16.xml" ContentType="application/vnd.openxmlformats-officedocument.presentationml.slideMaster+xml"/>
  <Override PartName="/ppt/slides/slide16.xml" ContentType="application/vnd.openxmlformats-officedocument.presentationml.slide+xml"/>
  <Override PartName="/ppt/slideMasters/slideMaster17.xml" ContentType="application/vnd.openxmlformats-officedocument.presentationml.slideMaster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</p:sldIdLst>
  <p:notesMasterIdLst>
    <p:notesMasterId r:id="rId19"/>
  </p:notesMasterIdLst>
  <p:sldSz cx="12192000" cy="6858000"/>
  <p:notesSz cx="6858000" cy="121920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notesMaster" Target="notesMasters/notesMaster1.xml"/><Relationship Id="rId20" Type="http://schemas.openxmlformats.org/officeDocument/2006/relationships/presProps" Target="presProps.xml"/><Relationship Id="rId21" Type="http://schemas.openxmlformats.org/officeDocument/2006/relationships/viewProps" Target="viewProps.xml"/><Relationship Id="rId22" Type="http://schemas.openxmlformats.org/officeDocument/2006/relationships/theme" Target="theme/theme1.xml"/><Relationship Id="rId23" Type="http://schemas.openxmlformats.org/officeDocument/2006/relationships/tableStyles" Target="tableStyles.xml"/></Relationships>
</file>

<file path=ppt/media/>
</file>

<file path=ppt/media/Slide-1-image-1.png>
</file>

<file path=ppt/media/Slide-10-image-1.png>
</file>

<file path=ppt/media/Slide-11-image-1.png>
</file>

<file path=ppt/media/Slide-12-image-1.png>
</file>

<file path=ppt/media/Slide-13-image-1.png>
</file>

<file path=ppt/media/Slide-14-image-1.png>
</file>

<file path=ppt/media/Slide-15-image-1.png>
</file>

<file path=ppt/media/Slide-16-image-1.png>
</file>

<file path=ppt/media/Slide-17-image-1.png>
</file>

<file path=ppt/media/Slide-2-image-1.png>
</file>

<file path=ppt/media/Slide-3-image-1.png>
</file>

<file path=ppt/media/Slide-4-image-1.png>
</file>

<file path=ppt/media/Slide-5-image-1.png>
</file>

<file path=ppt/media/Slide-6-image-1.png>
</file>

<file path=ppt/media/Slide-7-image-1.png>
</file>

<file path=ppt/media/Slide-8-image-1.png>
</file>

<file path=ppt/media/Slide-9-image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10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0.xml"/>
		</Relationships>
</file>

<file path=ppt/notesSlides/_rels/notesSlide1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1.xml"/>
		</Relationships>
</file>

<file path=ppt/notesSlides/_rels/notesSlide1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2.xml"/>
		</Relationships>
</file>

<file path=ppt/notesSlides/_rels/notesSlide1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3.xml"/>
		</Relationships>
</file>

<file path=ppt/notesSlides/_rels/notesSlide1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4.xml"/>
		</Relationships>
</file>

<file path=ppt/notesSlides/_rels/notesSlide1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5.xml"/>
		</Relationships>
</file>

<file path=ppt/notesSlides/_rels/notesSlide1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6.xml"/>
		</Relationships>
</file>

<file path=ppt/notesSlides/_rels/notesSlide1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7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0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1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1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Slide-2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Slide-3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Slide-4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Slide-5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Slide-6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Slide-7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Slide-8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image" Target="../media/Slide-9-image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1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17</Slides>
  <Notes>17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0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</vt:vector>
  </TitlesOfParts>
  <Company>Created by Marp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Created by Marp</dc:creator>
  <cp:lastModifiedBy>Created by Marp</cp:lastModifiedBy>
  <cp:revision>1</cp:revision>
  <dcterms:created xsi:type="dcterms:W3CDTF">2024-03-28T18:46:43Z</dcterms:created>
  <dcterms:modified xsi:type="dcterms:W3CDTF">2024-03-28T18:46:43Z</dcterms:modified>
</cp:coreProperties>
</file>